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IBM Plex Sans Medium" panose="020B0603050203000203" pitchFamily="34" charset="0"/>
      <p:regular r:id="rId15"/>
    </p:embeddedFont>
    <p:embeddedFont>
      <p:font typeface="Roboto" panose="02000000000000000000" pitchFamily="2" charset="0"/>
      <p:regular r:id="rId16"/>
      <p:bold r:id="rId17"/>
    </p:embeddedFont>
    <p:embeddedFont>
      <p:font typeface="Roboto Bold" panose="02000000000000000000" pitchFamily="2" charset="0"/>
      <p:bold r:id="rId18"/>
    </p:embeddedFont>
    <p:embeddedFont>
      <p:font typeface="Roboto Medium" panose="02000000000000000000" pitchFamily="2" charset="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0" d="100"/>
          <a:sy n="60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987404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18408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Building a Calculator with Tkinter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941802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 this presentation, we'll explore how to create a fully functional calculator application using the powerful Tkinter GUI library in Python. We'll cover the key steps, from importing the module to handling calculation errors and creating a polished user interface.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5665470"/>
            <a:ext cx="362903" cy="362903"/>
          </a:xfrm>
          <a:prstGeom prst="roundRect">
            <a:avLst>
              <a:gd name="adj" fmla="val 25194296"/>
            </a:avLst>
          </a:prstGeom>
          <a:solidFill>
            <a:srgbClr val="B53AD6"/>
          </a:solidFill>
          <a:ln w="7620">
            <a:solidFill>
              <a:srgbClr val="FFFFFF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915948" y="5798106"/>
            <a:ext cx="118467" cy="97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750"/>
              </a:lnSpc>
              <a:buNone/>
            </a:pPr>
            <a:r>
              <a:rPr lang="en-US" sz="7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AT</a:t>
            </a:r>
            <a:endParaRPr lang="en-US" sz="750" dirty="0"/>
          </a:p>
        </p:txBody>
      </p:sp>
      <p:sp>
        <p:nvSpPr>
          <p:cNvPr id="7" name="Text 4"/>
          <p:cNvSpPr/>
          <p:nvPr/>
        </p:nvSpPr>
        <p:spPr>
          <a:xfrm>
            <a:off x="1270040" y="5648563"/>
            <a:ext cx="2257901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D4D4D1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by Abhinav Tiwari</a:t>
            </a:r>
            <a:endParaRPr lang="en-US" sz="2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39960"/>
            <a:ext cx="762988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Importing the Tkinter Module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Tkinter Overview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396859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Tkinter is the standard GUI library for Python. It provides a comprehensive set of widgets and tools for building desktop applications.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Importing Tkinter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99521" y="4396859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To use Tkinter, we first need to import the module at the beginning of our Python script.</a:t>
            </a:r>
            <a:endParaRPr lang="en-US" sz="175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380940A-4BE2-4F6A-AA2C-00831401E600}"/>
              </a:ext>
            </a:extLst>
          </p:cNvPr>
          <p:cNvSpPr/>
          <p:nvPr/>
        </p:nvSpPr>
        <p:spPr>
          <a:xfrm>
            <a:off x="12913895" y="7796463"/>
            <a:ext cx="1556084" cy="27271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807012"/>
            <a:ext cx="653784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Defining Global Variables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855952"/>
            <a:ext cx="3664863" cy="2032754"/>
          </a:xfrm>
          <a:prstGeom prst="roundRect">
            <a:avLst>
              <a:gd name="adj" fmla="val 1674"/>
            </a:avLst>
          </a:prstGeom>
          <a:solidFill>
            <a:srgbClr val="484B51"/>
          </a:solidFill>
          <a:ln/>
        </p:spPr>
      </p:sp>
      <p:sp>
        <p:nvSpPr>
          <p:cNvPr id="5" name="Text 2"/>
          <p:cNvSpPr/>
          <p:nvPr/>
        </p:nvSpPr>
        <p:spPr>
          <a:xfrm>
            <a:off x="6507004" y="30827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Calculation String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07004" y="3573185"/>
            <a:ext cx="32112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We'll store the current calculation in a global variable called "calculation".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2855952"/>
            <a:ext cx="3664863" cy="2032754"/>
          </a:xfrm>
          <a:prstGeom prst="roundRect">
            <a:avLst>
              <a:gd name="adj" fmla="val 1674"/>
            </a:avLst>
          </a:prstGeom>
          <a:solidFill>
            <a:srgbClr val="484B51"/>
          </a:solidFill>
          <a:ln/>
        </p:spPr>
      </p:sp>
      <p:sp>
        <p:nvSpPr>
          <p:cNvPr id="8" name="Text 5"/>
          <p:cNvSpPr/>
          <p:nvPr/>
        </p:nvSpPr>
        <p:spPr>
          <a:xfrm>
            <a:off x="10398681" y="30827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Tkinter Window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398681" y="3573185"/>
            <a:ext cx="32112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We'll create a Tkinter window object to hold our calculator UI elements.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115520"/>
            <a:ext cx="7556421" cy="1306949"/>
          </a:xfrm>
          <a:prstGeom prst="roundRect">
            <a:avLst>
              <a:gd name="adj" fmla="val 2603"/>
            </a:avLst>
          </a:prstGeom>
          <a:solidFill>
            <a:srgbClr val="484B51"/>
          </a:solidFill>
          <a:ln/>
        </p:spPr>
      </p:sp>
      <p:sp>
        <p:nvSpPr>
          <p:cNvPr id="11" name="Text 8"/>
          <p:cNvSpPr/>
          <p:nvPr/>
        </p:nvSpPr>
        <p:spPr>
          <a:xfrm>
            <a:off x="6507004" y="534233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Text Display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07004" y="5832753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We'll use a Tkinter Text widget to display the current calculation.</a:t>
            </a:r>
            <a:endParaRPr lang="en-US" sz="175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DF28097-8256-4F62-9239-45FC2416E5F0}"/>
              </a:ext>
            </a:extLst>
          </p:cNvPr>
          <p:cNvSpPr/>
          <p:nvPr/>
        </p:nvSpPr>
        <p:spPr>
          <a:xfrm>
            <a:off x="12818031" y="7796463"/>
            <a:ext cx="1700074" cy="22459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721412"/>
            <a:ext cx="692110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Creating Addition Function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add_to_calculation()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57831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This function will append the user's input to the calculation string.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Updating Display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99521" y="457831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After each input, we'll update the Text widget to show the current calculation.</a:t>
            </a:r>
            <a:endParaRPr lang="en-US" sz="175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200781A-F51E-4A55-9F16-99952ADB95A0}"/>
              </a:ext>
            </a:extLst>
          </p:cNvPr>
          <p:cNvSpPr/>
          <p:nvPr/>
        </p:nvSpPr>
        <p:spPr>
          <a:xfrm>
            <a:off x="13443284" y="7940842"/>
            <a:ext cx="45719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23D8854-1ED7-494C-9734-2DDF5D88FE2D}"/>
              </a:ext>
            </a:extLst>
          </p:cNvPr>
          <p:cNvSpPr/>
          <p:nvPr/>
        </p:nvSpPr>
        <p:spPr>
          <a:xfrm>
            <a:off x="12929937" y="7828547"/>
            <a:ext cx="513347" cy="1122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2128074-39CF-4DB6-AA7A-A4B2127E2AA1}"/>
              </a:ext>
            </a:extLst>
          </p:cNvPr>
          <p:cNvSpPr/>
          <p:nvPr/>
        </p:nvSpPr>
        <p:spPr>
          <a:xfrm>
            <a:off x="12929937" y="7828547"/>
            <a:ext cx="1572126" cy="27271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721412"/>
            <a:ext cx="895088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Implementing Evaluation Function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997166"/>
            <a:ext cx="285785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evaluate_calculation()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57831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This function will evaluate the current calculation string using the built-in eval() function.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Error Handling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99521" y="457831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We'll wrap the evaluation in a try-except block to catch any errors and display an error message.</a:t>
            </a:r>
            <a:endParaRPr lang="en-US" sz="175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570CADC-E6B3-4A33-91F4-E6495EBD831C}"/>
              </a:ext>
            </a:extLst>
          </p:cNvPr>
          <p:cNvSpPr/>
          <p:nvPr/>
        </p:nvSpPr>
        <p:spPr>
          <a:xfrm>
            <a:off x="12913895" y="7812505"/>
            <a:ext cx="1507958" cy="20854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824038"/>
            <a:ext cx="710541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Handling Calculation Errors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128129"/>
            <a:ext cx="396835" cy="396835"/>
          </a:xfrm>
          <a:prstGeom prst="roundRect">
            <a:avLst>
              <a:gd name="adj" fmla="val 8574"/>
            </a:avLst>
          </a:prstGeom>
          <a:solidFill>
            <a:srgbClr val="484B51"/>
          </a:solidFill>
          <a:ln/>
        </p:spPr>
      </p:sp>
      <p:sp>
        <p:nvSpPr>
          <p:cNvPr id="5" name="Text 2"/>
          <p:cNvSpPr/>
          <p:nvPr/>
        </p:nvSpPr>
        <p:spPr>
          <a:xfrm>
            <a:off x="1417439" y="31281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Try-Except Block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417439" y="3618548"/>
            <a:ext cx="304121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If an error occurs during the evaluation, we'll catch it and display an error message.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3128129"/>
            <a:ext cx="396835" cy="396835"/>
          </a:xfrm>
          <a:prstGeom prst="roundRect">
            <a:avLst>
              <a:gd name="adj" fmla="val 8574"/>
            </a:avLst>
          </a:prstGeom>
          <a:solidFill>
            <a:srgbClr val="484B51"/>
          </a:solidFill>
          <a:ln/>
        </p:spPr>
      </p:sp>
      <p:sp>
        <p:nvSpPr>
          <p:cNvPr id="8" name="Text 5"/>
          <p:cNvSpPr/>
          <p:nvPr/>
        </p:nvSpPr>
        <p:spPr>
          <a:xfrm>
            <a:off x="5309116" y="31281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Clear Calculation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309116" y="3618548"/>
            <a:ext cx="304121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We'll also clear the calculation string to reset the calculator.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189220"/>
            <a:ext cx="396835" cy="396835"/>
          </a:xfrm>
          <a:prstGeom prst="roundRect">
            <a:avLst>
              <a:gd name="adj" fmla="val 8574"/>
            </a:avLst>
          </a:prstGeom>
          <a:solidFill>
            <a:srgbClr val="484B51"/>
          </a:solidFill>
          <a:ln/>
        </p:spPr>
      </p:sp>
      <p:sp>
        <p:nvSpPr>
          <p:cNvPr id="11" name="Text 8"/>
          <p:cNvSpPr/>
          <p:nvPr/>
        </p:nvSpPr>
        <p:spPr>
          <a:xfrm>
            <a:off x="1417439" y="5189220"/>
            <a:ext cx="286297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Robust Error Handling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417439" y="5679638"/>
            <a:ext cx="693277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This ensures our calculator can handle a variety of invalid inputs gracefully.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481268"/>
            <a:ext cx="761392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Clearing the Calculation Field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4530209"/>
            <a:ext cx="4347567" cy="90725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020604" y="57776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clear_field()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1020604" y="6268045"/>
            <a:ext cx="389393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This function will reset the calculation string and clear the text display.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1357" y="4530209"/>
            <a:ext cx="4347567" cy="90725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368171" y="57776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Resetting Display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5368171" y="6268045"/>
            <a:ext cx="389393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We'll delete the contents of the Text widget and set the calculation string to an empty string.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88924" y="4530209"/>
            <a:ext cx="4347567" cy="90725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715738" y="57776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User-Friendly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715738" y="6268045"/>
            <a:ext cx="389393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This allows users to start a new calculation easily.</a:t>
            </a:r>
            <a:endParaRPr lang="en-US" sz="175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28ED9E0-1685-4C15-9A6C-81C2D3AD2755}"/>
              </a:ext>
            </a:extLst>
          </p:cNvPr>
          <p:cNvSpPr/>
          <p:nvPr/>
        </p:nvSpPr>
        <p:spPr>
          <a:xfrm>
            <a:off x="12897853" y="7780421"/>
            <a:ext cx="1572126" cy="3048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461135"/>
            <a:ext cx="693693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Conclusion and Next Steps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765227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84B51"/>
          </a:solidFill>
          <a:ln/>
        </p:spPr>
      </p:sp>
      <p:sp>
        <p:nvSpPr>
          <p:cNvPr id="5" name="Text 2"/>
          <p:cNvSpPr/>
          <p:nvPr/>
        </p:nvSpPr>
        <p:spPr>
          <a:xfrm>
            <a:off x="6433185" y="2850237"/>
            <a:ext cx="204192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7017306" y="27652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Key Takeaways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017306" y="3255645"/>
            <a:ext cx="2927747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We've created a fully functional calculator app using Python and Tkinter, with robust error handling and a clean user interface.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10171867" y="2765227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84B51"/>
          </a:solidFill>
          <a:ln/>
        </p:spPr>
      </p:sp>
      <p:sp>
        <p:nvSpPr>
          <p:cNvPr id="9" name="Text 6"/>
          <p:cNvSpPr/>
          <p:nvPr/>
        </p:nvSpPr>
        <p:spPr>
          <a:xfrm>
            <a:off x="10324862" y="2850237"/>
            <a:ext cx="204192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0908983" y="2765227"/>
            <a:ext cx="285047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Future Enhancements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908983" y="3255645"/>
            <a:ext cx="2927747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Explore adding more advanced features like history tracking, scientific functions, or a more polished visual design.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6280190" y="555212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84B51"/>
          </a:solidFill>
          <a:ln/>
        </p:spPr>
      </p:sp>
      <p:sp>
        <p:nvSpPr>
          <p:cNvPr id="13" name="Text 10"/>
          <p:cNvSpPr/>
          <p:nvPr/>
        </p:nvSpPr>
        <p:spPr>
          <a:xfrm>
            <a:off x="6433185" y="5637133"/>
            <a:ext cx="204192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7017306" y="555212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Continued Learning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017306" y="6042541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Continue improving your Python and GUI development skills by building more Tkinter applications.</a:t>
            </a:r>
            <a:endParaRPr lang="en-US" sz="175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3FCA75C-66C7-430C-8635-338676621302}"/>
              </a:ext>
            </a:extLst>
          </p:cNvPr>
          <p:cNvSpPr/>
          <p:nvPr/>
        </p:nvSpPr>
        <p:spPr>
          <a:xfrm>
            <a:off x="12929937" y="7740729"/>
            <a:ext cx="1588168" cy="25241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409</Words>
  <Application>Microsoft Office PowerPoint</Application>
  <PresentationFormat>Custom</PresentationFormat>
  <Paragraphs>58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IBM Plex Sans Medium</vt:lpstr>
      <vt:lpstr>Roboto</vt:lpstr>
      <vt:lpstr>Arial</vt:lpstr>
      <vt:lpstr>Roboto Bold</vt:lpstr>
      <vt:lpstr>Calibri</vt:lpstr>
      <vt:lpstr>Roboto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abhinav tiwari</cp:lastModifiedBy>
  <cp:revision>2</cp:revision>
  <dcterms:created xsi:type="dcterms:W3CDTF">2024-11-20T10:34:00Z</dcterms:created>
  <dcterms:modified xsi:type="dcterms:W3CDTF">2024-11-28T17:10:41Z</dcterms:modified>
</cp:coreProperties>
</file>